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79" r:id="rId7"/>
    <p:sldId id="296" r:id="rId8"/>
    <p:sldId id="291" r:id="rId9"/>
    <p:sldId id="280" r:id="rId10"/>
    <p:sldId id="281" r:id="rId11"/>
    <p:sldId id="286" r:id="rId12"/>
    <p:sldId id="284" r:id="rId13"/>
    <p:sldId id="285" r:id="rId14"/>
    <p:sldId id="264" r:id="rId15"/>
    <p:sldId id="265" r:id="rId16"/>
    <p:sldId id="266" r:id="rId17"/>
    <p:sldId id="267" r:id="rId18"/>
    <p:sldId id="289" r:id="rId19"/>
    <p:sldId id="288" r:id="rId20"/>
    <p:sldId id="271" r:id="rId21"/>
    <p:sldId id="297" r:id="rId22"/>
    <p:sldId id="298" r:id="rId23"/>
    <p:sldId id="292" r:id="rId24"/>
    <p:sldId id="294" r:id="rId25"/>
    <p:sldId id="293" r:id="rId26"/>
    <p:sldId id="299" r:id="rId27"/>
    <p:sldId id="30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09FF"/>
    <a:srgbClr val="F400E3"/>
    <a:srgbClr val="37E7FF"/>
    <a:srgbClr val="FF0000"/>
    <a:srgbClr val="4472C4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524423" y="738993"/>
            <a:ext cx="6086177" cy="2223885"/>
            <a:chOff x="3385294" y="605643"/>
            <a:chExt cx="6086177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294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2069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3769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921674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429000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14600" y="3429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Cortical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C68CD69-48C3-4A41-9558-EFC006136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7923" r="65538"/>
          <a:stretch/>
        </p:blipFill>
        <p:spPr>
          <a:xfrm>
            <a:off x="5818922" y="1615204"/>
            <a:ext cx="865240" cy="447084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347867" y="2853293"/>
              <a:ext cx="390620" cy="46071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84162" y="1615204"/>
            <a:ext cx="4606504" cy="4470847"/>
            <a:chOff x="8702109" y="1702171"/>
            <a:chExt cx="2308791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</a:blip>
            <a:srcRect l="34463" r="353"/>
            <a:stretch/>
          </p:blipFill>
          <p:spPr>
            <a:xfrm>
              <a:off x="8702109" y="1702171"/>
              <a:ext cx="1709060" cy="278218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109FA64-F85A-4444-8876-8E99FB89E912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Half Sized Face</a:t>
            </a:r>
          </a:p>
        </p:txBody>
      </p:sp>
    </p:spTree>
    <p:extLst>
      <p:ext uri="{BB962C8B-B14F-4D97-AF65-F5344CB8AC3E}">
        <p14:creationId xmlns:p14="http://schemas.microsoft.com/office/powerpoint/2010/main" val="119251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15204"/>
            <a:ext cx="5093798" cy="4470847"/>
            <a:chOff x="8697084" y="1702171"/>
            <a:chExt cx="2553024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r="352"/>
            <a:stretch/>
          </p:blipFill>
          <p:spPr>
            <a:xfrm>
              <a:off x="8697084" y="1702171"/>
              <a:ext cx="2553024" cy="278218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</p:spTree>
    <p:extLst>
      <p:ext uri="{BB962C8B-B14F-4D97-AF65-F5344CB8AC3E}">
        <p14:creationId xmlns:p14="http://schemas.microsoft.com/office/powerpoint/2010/main" val="1899843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42363"/>
            <a:ext cx="5093798" cy="4479177"/>
            <a:chOff x="8697084" y="1719072"/>
            <a:chExt cx="2553024" cy="278737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r="352" b="13078"/>
            <a:stretch/>
          </p:blipFill>
          <p:spPr>
            <a:xfrm>
              <a:off x="8697084" y="2088096"/>
              <a:ext cx="2553024" cy="241834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1795189" y="443641"/>
            <a:ext cx="75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45 degrees counterclockwise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DC92AB9-4A98-4BBC-AAE1-92198D3413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84803" r="352"/>
          <a:stretch/>
        </p:blipFill>
        <p:spPr>
          <a:xfrm>
            <a:off x="6684162" y="1577936"/>
            <a:ext cx="5093798" cy="6794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EA9861D-5A00-414E-A267-4DC9BE2FA9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84803" r="352"/>
          <a:stretch/>
        </p:blipFill>
        <p:spPr>
          <a:xfrm>
            <a:off x="6684162" y="6086051"/>
            <a:ext cx="5093798" cy="6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1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5400000"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06873"/>
            <a:ext cx="5093798" cy="4443688"/>
            <a:chOff x="8697084" y="1696987"/>
            <a:chExt cx="2553024" cy="27652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t="25671" r="352"/>
            <a:stretch/>
          </p:blipFill>
          <p:spPr>
            <a:xfrm>
              <a:off x="8697084" y="1696987"/>
              <a:ext cx="2553024" cy="2067973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704872" y="443641"/>
            <a:ext cx="75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90 degrees Clockwise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7806611-9807-4394-8945-4A9FB15860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43641"/>
            <a:ext cx="5093798" cy="1178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00E910-8BED-4AFA-8F85-1AC76A37BB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951005"/>
            <a:ext cx="5093798" cy="11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9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290713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636716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927831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C17B3-7768-48B1-910B-2F0AAC0C04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6576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999CD-F9F9-4CE3-BD67-1626D157B6F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13068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C611-6B9E-4FDF-B6D6-54C0A58825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9769AFE-328A-410F-8AE2-A6AB155CE691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Eccentricity</a:t>
            </a:r>
          </a:p>
        </p:txBody>
      </p:sp>
    </p:spTree>
    <p:extLst>
      <p:ext uri="{BB962C8B-B14F-4D97-AF65-F5344CB8AC3E}">
        <p14:creationId xmlns:p14="http://schemas.microsoft.com/office/powerpoint/2010/main" val="325631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09748" y="1699961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30313" y="1715153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85805" y="1487305"/>
              <a:ext cx="775278" cy="9144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9C7092-FF82-4C51-BAC3-2CDB972AC40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57600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EDF51-3D89-49E0-8C4A-DA1039F621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657600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A93FC-DBF7-450B-B6A3-587DEF2266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57600"/>
            <a:ext cx="2743200" cy="274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228B959-D6D0-43F4-8E77-E8B072DE18B3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Focusing on Key features</a:t>
            </a:r>
          </a:p>
        </p:txBody>
      </p:sp>
    </p:spTree>
    <p:extLst>
      <p:ext uri="{BB962C8B-B14F-4D97-AF65-F5344CB8AC3E}">
        <p14:creationId xmlns:p14="http://schemas.microsoft.com/office/powerpoint/2010/main" val="15224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90807A-75BE-455C-955B-1D45ADD6E691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8EDAE61-A85A-441F-9986-6C9CEFD3CC6D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EC2BC4C-9EF9-4D20-ADE3-87D2F5EA7AB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C97F5993-45C5-4552-8C9A-AE6D4A07212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20C40774-D176-4C03-9A1A-1B41EB21098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DC3DD22-1618-43FA-969E-F2410383F0E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DEE9942-FB45-4E44-B537-92F1C09CCE04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47DB034-AC19-4286-B8D2-2CDC6318FB5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9D63705-B277-4C2C-9F38-99AAABBB9A41}"/>
                  </a:ext>
                </a:extLst>
              </p:cNvPr>
              <p:cNvCxnSpPr>
                <a:cxnSpLocks/>
                <a:stCxn id="178" idx="2"/>
                <a:endCxn id="1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A23649F-9EEE-47E5-B783-A03009F62769}"/>
                  </a:ext>
                </a:extLst>
              </p:cNvPr>
              <p:cNvCxnSpPr>
                <a:cxnSpLocks/>
                <a:stCxn id="178" idx="0"/>
                <a:endCxn id="1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D2D7A9E-4694-4823-9EAC-14457BD326DE}"/>
                  </a:ext>
                </a:extLst>
              </p:cNvPr>
              <p:cNvCxnSpPr>
                <a:cxnSpLocks/>
                <a:stCxn id="178" idx="7"/>
                <a:endCxn id="1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6012D76-D46E-4AAF-B49E-D0D494E545E2}"/>
                  </a:ext>
                </a:extLst>
              </p:cNvPr>
              <p:cNvCxnSpPr>
                <a:cxnSpLocks/>
                <a:stCxn id="178" idx="1"/>
                <a:endCxn id="1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5E8D9D92-7EFC-4725-A310-5355FF00A85B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E11C0EAD-A08B-4FB4-844E-DE9B1119B83E}"/>
                  </a:ext>
                </a:extLst>
              </p:cNvPr>
              <p:cNvCxnSpPr>
                <a:cxnSpLocks/>
                <a:stCxn id="178" idx="3"/>
                <a:endCxn id="1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9F01412-ED1C-4145-BC90-9CC54DC4BE16}"/>
                  </a:ext>
                </a:extLst>
              </p:cNvPr>
              <p:cNvCxnSpPr>
                <a:cxnSpLocks/>
                <a:stCxn id="178" idx="4"/>
                <a:endCxn id="1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59DA7743-0D0E-4885-89F1-AF1DF3B3E6E9}"/>
                  </a:ext>
                </a:extLst>
              </p:cNvPr>
              <p:cNvCxnSpPr>
                <a:cxnSpLocks/>
                <a:stCxn id="178" idx="5"/>
                <a:endCxn id="1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E6E3E850-1E5B-41FF-9836-95CCE205CC6D}"/>
                  </a:ext>
                </a:extLst>
              </p:cNvPr>
              <p:cNvCxnSpPr>
                <a:cxnSpLocks/>
                <a:stCxn id="178" idx="6"/>
                <a:endCxn id="1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8" name="Picture 187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8C967270-6F52-4F8A-B75D-C248EAD2C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" b="1"/>
            <a:stretch/>
          </p:blipFill>
          <p:spPr>
            <a:xfrm>
              <a:off x="1373444" y="1280160"/>
              <a:ext cx="1825113" cy="18288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FE5C6D0-5A2B-46F4-B120-AAD5D87881D4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718011-D229-4A5B-854D-FDCF4C23799C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37A31A-D800-4D2B-B6F5-713E1115D378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51E7852-E1FB-4A88-B2AF-6A421D3C80B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A71E866-E264-4406-8B84-8E328C2764B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91D508B-C04A-4D1C-B363-B09BB55CA0F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265CF97-62CE-466E-B7C2-551B1453144D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3CD5A22-FF4D-4303-A10C-FDA13745696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91EE781-1C3F-4316-B1A5-E361FC7AA70C}"/>
                  </a:ext>
                </a:extLst>
              </p:cNvPr>
              <p:cNvCxnSpPr>
                <a:cxnSpLocks/>
                <a:stCxn id="62" idx="2"/>
                <a:endCxn id="6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69414A-6901-461B-A221-017D94284B56}"/>
                  </a:ext>
                </a:extLst>
              </p:cNvPr>
              <p:cNvCxnSpPr>
                <a:cxnSpLocks/>
                <a:stCxn id="62" idx="0"/>
                <a:endCxn id="6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CCCEDF9-9F9E-4E06-9CFD-58A9624164DE}"/>
                  </a:ext>
                </a:extLst>
              </p:cNvPr>
              <p:cNvCxnSpPr>
                <a:cxnSpLocks/>
                <a:stCxn id="62" idx="7"/>
                <a:endCxn id="6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7CB3288-6EB9-410F-BA42-836589C85A94}"/>
                  </a:ext>
                </a:extLst>
              </p:cNvPr>
              <p:cNvCxnSpPr>
                <a:cxnSpLocks/>
                <a:stCxn id="62" idx="1"/>
                <a:endCxn id="6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89AF66A-1632-4FDD-9624-9877D0F4DA0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7BF914-DB12-49AF-B3BB-0144090B955B}"/>
                  </a:ext>
                </a:extLst>
              </p:cNvPr>
              <p:cNvCxnSpPr>
                <a:cxnSpLocks/>
                <a:stCxn id="62" idx="3"/>
                <a:endCxn id="6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1C5A7CF-2666-43F6-AFB9-7132A813B76A}"/>
                  </a:ext>
                </a:extLst>
              </p:cNvPr>
              <p:cNvCxnSpPr>
                <a:cxnSpLocks/>
                <a:stCxn id="62" idx="4"/>
                <a:endCxn id="6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07BADA2-8D63-4037-8FFB-B3E1C68265E1}"/>
                  </a:ext>
                </a:extLst>
              </p:cNvPr>
              <p:cNvCxnSpPr>
                <a:cxnSpLocks/>
                <a:stCxn id="62" idx="5"/>
                <a:endCxn id="6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08076E9-4755-4418-A2EE-FB3077CFA768}"/>
                  </a:ext>
                </a:extLst>
              </p:cNvPr>
              <p:cNvCxnSpPr>
                <a:cxnSpLocks/>
                <a:stCxn id="62" idx="6"/>
                <a:endCxn id="6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 descr="A picture containing person, wearing, black, white&#10;&#10;Description automatically generated">
              <a:extLst>
                <a:ext uri="{FF2B5EF4-FFF2-40B4-BE49-F238E27FC236}">
                  <a16:creationId xmlns:a16="http://schemas.microsoft.com/office/drawing/2014/main" id="{A69B71AA-56E3-46D5-8E64-D58808100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046C12-1157-4B81-AFB0-4920E04C50AE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5629C3F-8AF1-4BE6-810B-E120DA083BA1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3EBDB25-2219-4145-827D-2A5BA22A14F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EC15DD0-F617-4A80-9912-BAACF4F5455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7625DF3-77F7-434A-A356-6446F56DCFD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C82C9AF-9402-4BF0-9ADA-3CB55E9D9DD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FC1152-277A-4CA5-A009-0476F65B84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887A9D-9D2E-405B-A693-EF0862621B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8B24315-AB6F-4B8B-93B2-D9391080D120}"/>
                  </a:ext>
                </a:extLst>
              </p:cNvPr>
              <p:cNvCxnSpPr>
                <a:cxnSpLocks/>
                <a:stCxn id="78" idx="2"/>
                <a:endCxn id="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D9527B4-B79F-46D5-9F66-3B3A48E63BA3}"/>
                  </a:ext>
                </a:extLst>
              </p:cNvPr>
              <p:cNvCxnSpPr>
                <a:cxnSpLocks/>
                <a:stCxn id="78" idx="0"/>
                <a:endCxn id="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C53DD92-FA40-4DB0-9201-2FD9CFB6E307}"/>
                  </a:ext>
                </a:extLst>
              </p:cNvPr>
              <p:cNvCxnSpPr>
                <a:cxnSpLocks/>
                <a:stCxn id="78" idx="7"/>
                <a:endCxn id="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7FCC87D-EFC5-4D73-93B9-CA6914D92FE2}"/>
                  </a:ext>
                </a:extLst>
              </p:cNvPr>
              <p:cNvCxnSpPr>
                <a:cxnSpLocks/>
                <a:stCxn id="78" idx="1"/>
                <a:endCxn id="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F1D5EB-7C1B-4101-B3FF-997DA7962953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76C8509-3CB4-48F2-AF2D-D55006FF5BF3}"/>
                  </a:ext>
                </a:extLst>
              </p:cNvPr>
              <p:cNvCxnSpPr>
                <a:cxnSpLocks/>
                <a:stCxn id="78" idx="3"/>
                <a:endCxn id="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857EA7B-21A2-4B80-96C4-EEC14E795C39}"/>
                  </a:ext>
                </a:extLst>
              </p:cNvPr>
              <p:cNvCxnSpPr>
                <a:cxnSpLocks/>
                <a:stCxn id="78" idx="4"/>
                <a:endCxn id="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D7968F-F78E-4139-8476-80EF6DBA7965}"/>
                  </a:ext>
                </a:extLst>
              </p:cNvPr>
              <p:cNvCxnSpPr>
                <a:cxnSpLocks/>
                <a:stCxn id="78" idx="5"/>
                <a:endCxn id="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CC24413-17EE-48AA-B281-E7EEADEDC721}"/>
                  </a:ext>
                </a:extLst>
              </p:cNvPr>
              <p:cNvCxnSpPr>
                <a:cxnSpLocks/>
                <a:stCxn id="78" idx="6"/>
                <a:endCxn id="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87D9A2B8-E54E-4C46-BECD-7E0EFC10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280160"/>
              <a:ext cx="1828800" cy="18288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0AF42E6-22F8-4F19-BED4-FD0766EC4C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703320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1FA988-2739-4D0F-BB79-546A474C6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17"/>
            <a:ext cx="2743200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B30D5-9572-4741-A631-042031FE3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3702245"/>
            <a:ext cx="2743200" cy="274319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89F524C-5D91-4A00-84D9-4B09627AB232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Yaw Rotation</a:t>
            </a:r>
          </a:p>
        </p:txBody>
      </p:sp>
    </p:spTree>
    <p:extLst>
      <p:ext uri="{BB962C8B-B14F-4D97-AF65-F5344CB8AC3E}">
        <p14:creationId xmlns:p14="http://schemas.microsoft.com/office/powerpoint/2010/main" val="413607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651856-CE0B-4119-B334-BE689BA077AE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B5DF29-23C6-4A29-BA94-B69FFD8E2F12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B5DAE4-F5C0-49C4-92C7-9E94A3D80E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1AE438-FD80-4B2B-B8E3-93E3F3C8F56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F2954AF-5206-4E3B-B265-6A4EE3D2779C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775C1E-2BBB-4B46-9279-92675DEAA28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466C825-DC9A-4475-B434-A0380604EEBA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76B0D2E-0F59-4963-AE43-F5EFF0F31F9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4CEDDE1-5799-4AE7-BA36-3F7398CD6F23}"/>
                  </a:ext>
                </a:extLst>
              </p:cNvPr>
              <p:cNvCxnSpPr>
                <a:cxnSpLocks/>
                <a:stCxn id="17" idx="2"/>
                <a:endCxn id="22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7C04FA0-AF6D-415E-9463-707CC47FB32F}"/>
                  </a:ext>
                </a:extLst>
              </p:cNvPr>
              <p:cNvCxnSpPr>
                <a:cxnSpLocks/>
                <a:stCxn id="17" idx="0"/>
                <a:endCxn id="22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A04258-F316-4BC1-8F01-278E7B48E1D8}"/>
                  </a:ext>
                </a:extLst>
              </p:cNvPr>
              <p:cNvCxnSpPr>
                <a:cxnSpLocks/>
                <a:stCxn id="17" idx="7"/>
                <a:endCxn id="22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0621653-8107-4354-A7E1-006B8C0FCE08}"/>
                  </a:ext>
                </a:extLst>
              </p:cNvPr>
              <p:cNvCxnSpPr>
                <a:cxnSpLocks/>
                <a:stCxn id="17" idx="1"/>
                <a:endCxn id="22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89A906C-CE79-4E35-93D8-9E3D662E8E3E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2CB0B0-B388-4006-9C99-A36478CF7F6F}"/>
                  </a:ext>
                </a:extLst>
              </p:cNvPr>
              <p:cNvCxnSpPr>
                <a:cxnSpLocks/>
                <a:stCxn id="17" idx="3"/>
                <a:endCxn id="22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E153DF8-ECC5-4FFC-A9BE-23047DD90D77}"/>
                  </a:ext>
                </a:extLst>
              </p:cNvPr>
              <p:cNvCxnSpPr>
                <a:cxnSpLocks/>
                <a:stCxn id="17" idx="4"/>
                <a:endCxn id="22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67E0A81-B50D-4BEE-845B-59D91C00D5E6}"/>
                  </a:ext>
                </a:extLst>
              </p:cNvPr>
              <p:cNvCxnSpPr>
                <a:cxnSpLocks/>
                <a:stCxn id="17" idx="5"/>
                <a:endCxn id="22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B3A27-F5CA-481C-ABE3-0ECB6662F251}"/>
                  </a:ext>
                </a:extLst>
              </p:cNvPr>
              <p:cNvCxnSpPr>
                <a:cxnSpLocks/>
                <a:stCxn id="17" idx="6"/>
                <a:endCxn id="22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3533FFA8-35D0-44C4-9435-0A1A33C4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D5A2B3-F195-4A80-928F-0C3433D46886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D7F3E2D-579C-466C-A4A4-66A254ADF192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053D649-CC91-46FD-AC7F-7A09F773D46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BB549FE-3C4E-4A6D-ADCB-15AFE0D312A5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0EA1C61-AD76-4F29-BA73-D01BC0D58FE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EDD5C2-2207-46CA-B9AE-BD8943F7807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027E9FF-8ACF-4196-96BA-314693E9EEB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989C3DB-A745-4C6A-83D2-3872D215C9D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DD72CC-B5D3-4021-979E-AEE45ED34DDF}"/>
                  </a:ext>
                </a:extLst>
              </p:cNvPr>
              <p:cNvCxnSpPr>
                <a:cxnSpLocks/>
                <a:stCxn id="33" idx="2"/>
                <a:endCxn id="3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F47960F-76AF-43A9-B94F-310951B4C54E}"/>
                  </a:ext>
                </a:extLst>
              </p:cNvPr>
              <p:cNvCxnSpPr>
                <a:cxnSpLocks/>
                <a:stCxn id="33" idx="0"/>
                <a:endCxn id="3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A5DE5F1-281A-4921-8F2C-5668FE499047}"/>
                  </a:ext>
                </a:extLst>
              </p:cNvPr>
              <p:cNvCxnSpPr>
                <a:cxnSpLocks/>
                <a:stCxn id="33" idx="7"/>
                <a:endCxn id="3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D275E4-B3E1-4295-BD5E-5E4F8B65AC00}"/>
                  </a:ext>
                </a:extLst>
              </p:cNvPr>
              <p:cNvCxnSpPr>
                <a:cxnSpLocks/>
                <a:stCxn id="33" idx="1"/>
                <a:endCxn id="3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06FAC4-9C80-48EA-B775-47702E721B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B45CF3A-CC22-4C54-AB51-38987BCFBF09}"/>
                  </a:ext>
                </a:extLst>
              </p:cNvPr>
              <p:cNvCxnSpPr>
                <a:cxnSpLocks/>
                <a:stCxn id="33" idx="3"/>
                <a:endCxn id="3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22CE39A-E038-4D23-9428-655D678B1DEA}"/>
                  </a:ext>
                </a:extLst>
              </p:cNvPr>
              <p:cNvCxnSpPr>
                <a:cxnSpLocks/>
                <a:stCxn id="33" idx="4"/>
                <a:endCxn id="3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4C22E5-1388-45B1-A5A2-EED1E38C7D97}"/>
                  </a:ext>
                </a:extLst>
              </p:cNvPr>
              <p:cNvCxnSpPr>
                <a:cxnSpLocks/>
                <a:stCxn id="33" idx="5"/>
                <a:endCxn id="3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E28EE24-24C3-48BA-B572-E6F3B7741ED3}"/>
                  </a:ext>
                </a:extLst>
              </p:cNvPr>
              <p:cNvCxnSpPr>
                <a:cxnSpLocks/>
                <a:stCxn id="33" idx="6"/>
                <a:endCxn id="3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 descr="A picture containing person, indoor, person, wearing&#10;&#10;Description automatically generated">
              <a:extLst>
                <a:ext uri="{FF2B5EF4-FFF2-40B4-BE49-F238E27FC236}">
                  <a16:creationId xmlns:a16="http://schemas.microsoft.com/office/drawing/2014/main" id="{051B9151-54D5-4AB4-9154-6A5349AC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313103"/>
              <a:ext cx="1828800" cy="18288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3CED6A-BD60-4038-98C1-7E55B7184ECD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AB2BC7-EBB5-48A5-AA8B-92D28A201AD0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585A49-E3B9-461A-9AD7-7A89BC297BF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44D5772-7F15-450D-B173-BEC2854C5916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15C14B-DC7B-4F72-BE59-151BC1305D1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B3A0DE5-9FE9-4C32-8D26-9BC6C191AD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321289D-3B0D-4176-95C4-2F62DBCC4FA2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5E5D0AD-BC6E-4EAB-A35E-429518FA78A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5397A81-C1CF-4E56-B218-DC9BC26D80AE}"/>
                  </a:ext>
                </a:extLst>
              </p:cNvPr>
              <p:cNvCxnSpPr>
                <a:cxnSpLocks/>
                <a:stCxn id="49" idx="2"/>
                <a:endCxn id="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FF94F5-39B2-4BF1-97D8-B5518FFA0D32}"/>
                  </a:ext>
                </a:extLst>
              </p:cNvPr>
              <p:cNvCxnSpPr>
                <a:cxnSpLocks/>
                <a:stCxn id="49" idx="0"/>
                <a:endCxn id="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BE9DC25-43FC-45BC-80CD-3BB211B3FCA2}"/>
                  </a:ext>
                </a:extLst>
              </p:cNvPr>
              <p:cNvCxnSpPr>
                <a:cxnSpLocks/>
                <a:stCxn id="49" idx="7"/>
                <a:endCxn id="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5448DA8-E846-4C67-B976-14A01084ED42}"/>
                  </a:ext>
                </a:extLst>
              </p:cNvPr>
              <p:cNvCxnSpPr>
                <a:cxnSpLocks/>
                <a:stCxn id="49" idx="1"/>
                <a:endCxn id="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24F3021-FE76-47F8-A905-E154457C953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7761F3C-9F88-490C-A5BF-70C3AD91F9FE}"/>
                  </a:ext>
                </a:extLst>
              </p:cNvPr>
              <p:cNvCxnSpPr>
                <a:cxnSpLocks/>
                <a:stCxn id="49" idx="3"/>
                <a:endCxn id="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30A3F34-236E-4025-94C0-AB16A271AD29}"/>
                  </a:ext>
                </a:extLst>
              </p:cNvPr>
              <p:cNvCxnSpPr>
                <a:cxnSpLocks/>
                <a:stCxn id="49" idx="4"/>
                <a:endCxn id="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0830F9-FE8B-4067-8E11-0E1329D43F6C}"/>
                  </a:ext>
                </a:extLst>
              </p:cNvPr>
              <p:cNvCxnSpPr>
                <a:cxnSpLocks/>
                <a:stCxn id="49" idx="5"/>
                <a:endCxn id="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C1AF286-2A4C-40F8-A19D-11FB0D4FA6FB}"/>
                  </a:ext>
                </a:extLst>
              </p:cNvPr>
              <p:cNvCxnSpPr>
                <a:cxnSpLocks/>
                <a:stCxn id="49" idx="6"/>
                <a:endCxn id="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A picture containing white, black, posing, dark&#10;&#10;Description automatically generated">
              <a:extLst>
                <a:ext uri="{FF2B5EF4-FFF2-40B4-BE49-F238E27FC236}">
                  <a16:creationId xmlns:a16="http://schemas.microsoft.com/office/drawing/2014/main" id="{B4D2E547-8A32-4383-8B66-950CEA7E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056200"/>
              <a:ext cx="1828800" cy="1828800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3911155D-E421-47A9-A722-54A235F6F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703321"/>
            <a:ext cx="2743200" cy="27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956BF85-7E96-4194-B086-EA4D2F6CD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20"/>
            <a:ext cx="2743200" cy="2743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6B70B87-F7E3-40D8-8E9F-B10BA8FEA13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703320"/>
            <a:ext cx="2743200" cy="2743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1639604-3476-4488-9EB2-F50732C7999D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Pitch Rotation</a:t>
            </a:r>
          </a:p>
        </p:txBody>
      </p:sp>
    </p:spTree>
    <p:extLst>
      <p:ext uri="{BB962C8B-B14F-4D97-AF65-F5344CB8AC3E}">
        <p14:creationId xmlns:p14="http://schemas.microsoft.com/office/powerpoint/2010/main" val="408719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155538" y="2636064"/>
              <a:ext cx="775278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84167" y="1615204"/>
            <a:ext cx="4606498" cy="4470847"/>
            <a:chOff x="8702112" y="1702171"/>
            <a:chExt cx="2308788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16669"/>
            <a:stretch/>
          </p:blipFill>
          <p:spPr>
            <a:xfrm>
              <a:off x="8702112" y="1702171"/>
              <a:ext cx="2147812" cy="2782186"/>
            </a:xfrm>
            <a:prstGeom prst="rect">
              <a:avLst/>
            </a:prstGeom>
          </p:spPr>
        </p:pic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</p:spTree>
    <p:extLst>
      <p:ext uri="{BB962C8B-B14F-4D97-AF65-F5344CB8AC3E}">
        <p14:creationId xmlns:p14="http://schemas.microsoft.com/office/powerpoint/2010/main" val="4128559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5400000">
              <a:off x="1766759" y="2200665"/>
              <a:ext cx="1552834" cy="1831487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72648E-3283-4A3C-B738-EFC7CE92A55A}"/>
              </a:ext>
            </a:extLst>
          </p:cNvPr>
          <p:cNvCxnSpPr>
            <a:cxnSpLocks/>
          </p:cNvCxnSpPr>
          <p:nvPr/>
        </p:nvCxnSpPr>
        <p:spPr>
          <a:xfrm>
            <a:off x="7983916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0AA1D8A-B6E9-4663-99EA-813ECD3E7E1C}"/>
              </a:ext>
            </a:extLst>
          </p:cNvPr>
          <p:cNvCxnSpPr>
            <a:cxnSpLocks/>
          </p:cNvCxnSpPr>
          <p:nvPr/>
        </p:nvCxnSpPr>
        <p:spPr>
          <a:xfrm>
            <a:off x="7162931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D140875-44F3-4FD8-B55B-B10F4ED8BD39}"/>
              </a:ext>
            </a:extLst>
          </p:cNvPr>
          <p:cNvCxnSpPr>
            <a:cxnSpLocks/>
          </p:cNvCxnSpPr>
          <p:nvPr/>
        </p:nvCxnSpPr>
        <p:spPr>
          <a:xfrm>
            <a:off x="10469678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D00C1FC-5A43-4CD7-B0D4-31623AD65558}"/>
              </a:ext>
            </a:extLst>
          </p:cNvPr>
          <p:cNvCxnSpPr>
            <a:cxnSpLocks/>
          </p:cNvCxnSpPr>
          <p:nvPr/>
        </p:nvCxnSpPr>
        <p:spPr>
          <a:xfrm>
            <a:off x="8827707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A64F03C-13F0-4710-B47C-8B94CD808A6B}"/>
              </a:ext>
            </a:extLst>
          </p:cNvPr>
          <p:cNvCxnSpPr>
            <a:cxnSpLocks/>
          </p:cNvCxnSpPr>
          <p:nvPr/>
        </p:nvCxnSpPr>
        <p:spPr>
          <a:xfrm>
            <a:off x="9648693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BEB2AC9-0313-438F-9C3E-D6A92E49B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2273" t="25671" r="352"/>
          <a:stretch/>
        </p:blipFill>
        <p:spPr>
          <a:xfrm>
            <a:off x="6674134" y="1606873"/>
            <a:ext cx="5093798" cy="3323139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8D758FB-94D8-4C49-AF6D-1160BF55A130}"/>
              </a:ext>
            </a:extLst>
          </p:cNvPr>
          <p:cNvCxnSpPr>
            <a:cxnSpLocks/>
          </p:cNvCxnSpPr>
          <p:nvPr/>
        </p:nvCxnSpPr>
        <p:spPr>
          <a:xfrm>
            <a:off x="11290664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704872" y="443641"/>
            <a:ext cx="480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2x scale and 90 degrees Clockwise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7806611-9807-4394-8945-4A9FB15860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43641"/>
            <a:ext cx="5093798" cy="1178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00E910-8BED-4AFA-8F85-1AC76A37BB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951005"/>
            <a:ext cx="5093798" cy="117820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A9B946-2E6B-4499-8C09-48D0D3BC2F44}"/>
              </a:ext>
            </a:extLst>
          </p:cNvPr>
          <p:cNvCxnSpPr>
            <a:cxnSpLocks/>
          </p:cNvCxnSpPr>
          <p:nvPr/>
        </p:nvCxnSpPr>
        <p:spPr>
          <a:xfrm flipV="1">
            <a:off x="7810500" y="2720062"/>
            <a:ext cx="825500" cy="1124351"/>
          </a:xfrm>
          <a:prstGeom prst="straightConnector1">
            <a:avLst/>
          </a:prstGeom>
          <a:ln w="76200">
            <a:solidFill>
              <a:srgbClr val="490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53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241" t="5123" r="16036"/>
          <a:stretch/>
        </p:blipFill>
        <p:spPr>
          <a:xfrm>
            <a:off x="19907" y="66675"/>
            <a:ext cx="5593751" cy="56600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23" y="178842"/>
            <a:ext cx="2742682" cy="12167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B34A5EF-327D-4AED-8EA1-DB0CF17BD868}"/>
              </a:ext>
            </a:extLst>
          </p:cNvPr>
          <p:cNvGrpSpPr/>
          <p:nvPr/>
        </p:nvGrpSpPr>
        <p:grpSpPr>
          <a:xfrm>
            <a:off x="5041983" y="1400176"/>
            <a:ext cx="7226217" cy="4648200"/>
            <a:chOff x="6131125" y="973192"/>
            <a:chExt cx="4847700" cy="56053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592" y="1533018"/>
              <a:ext cx="3280884" cy="4430120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B9A9E25-F536-427B-9DC7-81FEA300D9A6}"/>
                </a:ext>
              </a:extLst>
            </p:cNvPr>
            <p:cNvSpPr/>
            <p:nvPr/>
          </p:nvSpPr>
          <p:spPr>
            <a:xfrm>
              <a:off x="6346558" y="1455930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349C37-37DD-4A96-9C80-378FA43C48CD}"/>
                </a:ext>
              </a:extLst>
            </p:cNvPr>
            <p:cNvSpPr/>
            <p:nvPr/>
          </p:nvSpPr>
          <p:spPr>
            <a:xfrm>
              <a:off x="6346558" y="3748077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AB0E76C-1854-4300-A4B9-721F0F57545B}"/>
                </a:ext>
              </a:extLst>
            </p:cNvPr>
            <p:cNvSpPr/>
            <p:nvPr/>
          </p:nvSpPr>
          <p:spPr>
            <a:xfrm>
              <a:off x="7090177" y="3753660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A719E41-D65D-4883-B2D3-31F12AE6B2BA}"/>
                </a:ext>
              </a:extLst>
            </p:cNvPr>
            <p:cNvSpPr/>
            <p:nvPr/>
          </p:nvSpPr>
          <p:spPr>
            <a:xfrm>
              <a:off x="7090177" y="1461512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C1A1CE8-E775-4DB0-AF51-3C28D68D0549}"/>
                </a:ext>
              </a:extLst>
            </p:cNvPr>
            <p:cNvSpPr/>
            <p:nvPr/>
          </p:nvSpPr>
          <p:spPr>
            <a:xfrm>
              <a:off x="7575282" y="3742495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878070C-4A96-4F21-8060-FF8A0574215F}"/>
                </a:ext>
              </a:extLst>
            </p:cNvPr>
            <p:cNvSpPr/>
            <p:nvPr/>
          </p:nvSpPr>
          <p:spPr>
            <a:xfrm>
              <a:off x="7575282" y="1450347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649E36-F72D-4DD4-8D48-D2459149F81B}"/>
                </a:ext>
              </a:extLst>
            </p:cNvPr>
            <p:cNvSpPr/>
            <p:nvPr/>
          </p:nvSpPr>
          <p:spPr>
            <a:xfrm flipH="1">
              <a:off x="9163591" y="1455930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4E299F2-C5B4-4518-A9E6-776C3421B72B}"/>
                </a:ext>
              </a:extLst>
            </p:cNvPr>
            <p:cNvSpPr/>
            <p:nvPr/>
          </p:nvSpPr>
          <p:spPr>
            <a:xfrm flipH="1">
              <a:off x="9163591" y="3748077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8D65D95-2F40-41E0-A3CA-4AF0344A4E4E}"/>
                </a:ext>
              </a:extLst>
            </p:cNvPr>
            <p:cNvSpPr/>
            <p:nvPr/>
          </p:nvSpPr>
          <p:spPr>
            <a:xfrm flipH="1">
              <a:off x="8678485" y="3753660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77A8500-3CD0-47FA-8B1D-EA14B5A4D6E2}"/>
                </a:ext>
              </a:extLst>
            </p:cNvPr>
            <p:cNvSpPr/>
            <p:nvPr/>
          </p:nvSpPr>
          <p:spPr>
            <a:xfrm flipH="1">
              <a:off x="8678485" y="1461512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15FB2E5-5E4A-47E8-B111-B6014299545D}"/>
                </a:ext>
              </a:extLst>
            </p:cNvPr>
            <p:cNvSpPr/>
            <p:nvPr/>
          </p:nvSpPr>
          <p:spPr>
            <a:xfrm flipH="1">
              <a:off x="8369436" y="3742495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CD9250-373C-49A0-A23C-4C20996F4EB1}"/>
                </a:ext>
              </a:extLst>
            </p:cNvPr>
            <p:cNvSpPr/>
            <p:nvPr/>
          </p:nvSpPr>
          <p:spPr>
            <a:xfrm flipH="1">
              <a:off x="8369436" y="1450347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F8314A-6062-41A1-9F0A-454B54D4FA1D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84" y="3746273"/>
              <a:ext cx="1896144" cy="26543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697C13F-CDD5-4996-8F8A-C291B5F7FDF8}"/>
                </a:ext>
              </a:extLst>
            </p:cNvPr>
            <p:cNvCxnSpPr>
              <a:cxnSpLocks/>
            </p:cNvCxnSpPr>
            <p:nvPr/>
          </p:nvCxnSpPr>
          <p:spPr>
            <a:xfrm>
              <a:off x="6131125" y="1533018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D783A96-24CA-4816-AB7A-8CD03BBF4C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1125" y="5963138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D80F522-35A0-48D8-AD82-56D9C268E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3080" y="5963138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B06817-C062-4C6A-93B2-B7CC817FF6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3080" y="1533018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AD2803-61F8-46B2-902C-5833C475A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3080" y="3748077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2C0719-39A1-49B4-964C-EB683F5F6209}"/>
                </a:ext>
              </a:extLst>
            </p:cNvPr>
            <p:cNvSpPr txBox="1"/>
            <p:nvPr/>
          </p:nvSpPr>
          <p:spPr>
            <a:xfrm>
              <a:off x="10040864" y="1469321"/>
              <a:ext cx="937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270° (bottom)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FEE3EF-2FAB-41E1-88D2-634D7FC0F374}"/>
                </a:ext>
              </a:extLst>
            </p:cNvPr>
            <p:cNvSpPr txBox="1"/>
            <p:nvPr/>
          </p:nvSpPr>
          <p:spPr>
            <a:xfrm>
              <a:off x="9998194" y="3184639"/>
              <a:ext cx="9756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 (blue) or 180° (green) (both are middle line)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49A4DF-9686-4F6A-9139-6B0DB3694EE2}"/>
                </a:ext>
              </a:extLst>
            </p:cNvPr>
            <p:cNvSpPr txBox="1"/>
            <p:nvPr/>
          </p:nvSpPr>
          <p:spPr>
            <a:xfrm>
              <a:off x="10100684" y="5639972"/>
              <a:ext cx="873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90° (top)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F791A1-683F-4A7A-88FD-3D418E901B0B}"/>
                </a:ext>
              </a:extLst>
            </p:cNvPr>
            <p:cNvSpPr txBox="1"/>
            <p:nvPr/>
          </p:nvSpPr>
          <p:spPr>
            <a:xfrm>
              <a:off x="6640936" y="6209211"/>
              <a:ext cx="288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(Inside = higher eccentricity)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AF7E1A-976A-49FA-8EEC-A38A2BEAB615}"/>
                </a:ext>
              </a:extLst>
            </p:cNvPr>
            <p:cNvSpPr txBox="1"/>
            <p:nvPr/>
          </p:nvSpPr>
          <p:spPr>
            <a:xfrm>
              <a:off x="6187604" y="973192"/>
              <a:ext cx="3790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Left V1		Right V1</a:t>
              </a:r>
            </a:p>
          </p:txBody>
        </p:sp>
      </p:grpSp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10" y="519695"/>
            <a:ext cx="3261222" cy="44301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A76DDEE-05B2-4767-80D5-DB165C8AE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r="16036"/>
          <a:stretch/>
        </p:blipFill>
        <p:spPr>
          <a:xfrm>
            <a:off x="5409" y="4949814"/>
            <a:ext cx="1959894" cy="18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4818677" y="278586"/>
            <a:ext cx="255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 45 degrees CC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5400000">
              <a:off x="1505705" y="1197381"/>
              <a:ext cx="1550556" cy="18288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40738F6-B4F3-4AE4-B177-5AB1C9BE0D06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1C9000-0B76-4F4C-BB70-C0F147F8BE7C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8B4E6F0-2718-42E3-BCC9-3896D26D6A3F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23DD678-0E23-4E4B-AA58-ECBFBAE8874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16D21FC-2590-4E5D-8CE8-9743C24BB4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D2B92BF-4F22-4675-BD48-0F7C069FC6A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8409125-FCD8-40F0-B77D-1F32C97CF3B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3D4193-3591-47CA-AD14-B363033FACF5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467D3CC-B718-4CDA-854A-FEFF63CC6687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342B736-29D2-4DE7-9F73-554977815C15}"/>
                  </a:ext>
                </a:extLst>
              </p:cNvPr>
              <p:cNvCxnSpPr>
                <a:cxnSpLocks/>
                <a:stCxn id="31" idx="2"/>
                <a:endCxn id="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051E885-4A40-4148-BEFB-2C308537C297}"/>
                  </a:ext>
                </a:extLst>
              </p:cNvPr>
              <p:cNvCxnSpPr>
                <a:cxnSpLocks/>
                <a:stCxn id="31" idx="0"/>
                <a:endCxn id="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FC18473-AA82-4241-B309-4F89D245C810}"/>
                  </a:ext>
                </a:extLst>
              </p:cNvPr>
              <p:cNvCxnSpPr>
                <a:cxnSpLocks/>
                <a:stCxn id="31" idx="7"/>
                <a:endCxn id="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F9A8DA1-13E2-4D84-A0D5-2EEFD3C82FF0}"/>
                  </a:ext>
                </a:extLst>
              </p:cNvPr>
              <p:cNvCxnSpPr>
                <a:cxnSpLocks/>
                <a:stCxn id="31" idx="1"/>
                <a:endCxn id="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8C9B24F-A537-4AA4-9095-1BD2993F477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3A77143-C82B-4406-8FEE-DCEA03E1A2D5}"/>
                  </a:ext>
                </a:extLst>
              </p:cNvPr>
              <p:cNvCxnSpPr>
                <a:cxnSpLocks/>
                <a:stCxn id="31" idx="3"/>
                <a:endCxn id="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A3C75F-E672-46B7-AE8E-EE21F995771C}"/>
                  </a:ext>
                </a:extLst>
              </p:cNvPr>
              <p:cNvCxnSpPr>
                <a:cxnSpLocks/>
                <a:stCxn id="31" idx="4"/>
                <a:endCxn id="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8563DB9-7F1C-44E3-AF24-75A6511391D5}"/>
                  </a:ext>
                </a:extLst>
              </p:cNvPr>
              <p:cNvCxnSpPr>
                <a:cxnSpLocks/>
                <a:stCxn id="31" idx="5"/>
                <a:endCxn id="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8B11F0D-72AB-4C66-998A-3460F68A6AD4}"/>
                  </a:ext>
                </a:extLst>
              </p:cNvPr>
              <p:cNvCxnSpPr>
                <a:cxnSpLocks/>
                <a:stCxn id="31" idx="6"/>
                <a:endCxn id="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D7E34A43-4ECA-44EF-9795-C3CBA8C58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5BE92BC0-2277-496A-87BA-490D060EDA1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CCC7B-D9A7-4639-8A42-EF760C6E1854}"/>
              </a:ext>
            </a:extLst>
          </p:cNvPr>
          <p:cNvSpPr txBox="1"/>
          <p:nvPr/>
        </p:nvSpPr>
        <p:spPr>
          <a:xfrm>
            <a:off x="7981599" y="1457607"/>
            <a:ext cx="36389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Serial Processing</a:t>
            </a:r>
            <a:r>
              <a:rPr lang="en-US" dirty="0"/>
              <a:t>: Vertical and horizontal translations are separate (unknown order) and additive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Parallel Processing</a:t>
            </a:r>
            <a:r>
              <a:rPr lang="en-US" dirty="0"/>
              <a:t>: Both translations are simultaneous = faster translation is masked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Superposed Processing</a:t>
            </a:r>
            <a:r>
              <a:rPr lang="en-US" dirty="0"/>
              <a:t>: Superposition of vectors leads to a single direct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046E9-52BB-42F2-98EA-A7A538D9A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9" y="3713073"/>
            <a:ext cx="2743200" cy="2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1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6C8C464A-1440-8EDA-2E5A-6F37FE20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09" y="1600200"/>
            <a:ext cx="483383" cy="4572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BD4E8E9C-C8C8-94C3-F9E4-D14038BA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17" y="1371600"/>
            <a:ext cx="966766" cy="9144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D2301C7-0303-1A5B-BF92-225258E2A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34" y="914400"/>
            <a:ext cx="1933532" cy="18288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79216F-10E3-F247-B499-FC2024438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886200"/>
            <a:ext cx="2743200" cy="251287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3316C-6ACB-8FEA-7D29-919C5B5D6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3886200"/>
            <a:ext cx="2743200" cy="2512875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A5CA2B7-6C30-69B8-6664-B4237ACFD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86200"/>
            <a:ext cx="2743200" cy="2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55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6C8C464A-1440-8EDA-2E5A-6F37FE20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005034" y="914400"/>
            <a:ext cx="1933532" cy="18288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BD4E8E9C-C8C8-94C3-F9E4-D14038BA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34" y="914400"/>
            <a:ext cx="1933532" cy="18288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D2301C7-0303-1A5B-BF92-225258E2A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5834" y="914400"/>
            <a:ext cx="1933532" cy="18288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61C5B36-09BC-4628-3A7A-9D98E940F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86200"/>
            <a:ext cx="2743200" cy="2512875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3199A00-1153-8813-2CF5-5E4C3FC6D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886199"/>
            <a:ext cx="2743200" cy="251287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FF0634F-5085-CEE5-47C5-E379846D7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86200"/>
            <a:ext cx="2743200" cy="2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14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0" name="Picture 20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05D4F7-C781-407F-85F1-F2E1CC9E1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55" y="1600200"/>
            <a:ext cx="1176890" cy="457200"/>
          </a:xfrm>
          <a:prstGeom prst="rect">
            <a:avLst/>
          </a:prstGeom>
        </p:spPr>
      </p:pic>
      <p:pic>
        <p:nvPicPr>
          <p:cNvPr id="211" name="Picture 2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472701-2AB1-49D5-8636-01A5DD252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10" y="1371600"/>
            <a:ext cx="2353780" cy="914400"/>
          </a:xfrm>
          <a:prstGeom prst="rect">
            <a:avLst/>
          </a:prstGeom>
        </p:spPr>
      </p:pic>
      <p:pic>
        <p:nvPicPr>
          <p:cNvPr id="212" name="Picture 2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6F6CC7E-F3D5-4713-93E4-F5CF8435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78" y="1714500"/>
            <a:ext cx="588445" cy="2286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650FA2-2331-F9C8-E7B5-21FDB71A9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763" y="3886200"/>
            <a:ext cx="2743200" cy="2509404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A3E5EFF-4BD6-5F50-F300-E7AB9679E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86200"/>
            <a:ext cx="2743200" cy="2509404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0464AB4C-DA88-BE47-2CD6-1536E219C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86200"/>
            <a:ext cx="2743200" cy="25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91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0" name="Picture 20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05D4F7-C781-407F-85F1-F2E1CC9E1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10" y="1371600"/>
            <a:ext cx="2353780" cy="914400"/>
          </a:xfrm>
          <a:prstGeom prst="rect">
            <a:avLst/>
          </a:prstGeom>
        </p:spPr>
      </p:pic>
      <p:pic>
        <p:nvPicPr>
          <p:cNvPr id="211" name="Picture 2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472701-2AB1-49D5-8636-01A5DD252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95710" y="1371600"/>
            <a:ext cx="2353780" cy="914400"/>
          </a:xfrm>
          <a:prstGeom prst="rect">
            <a:avLst/>
          </a:prstGeom>
        </p:spPr>
      </p:pic>
      <p:pic>
        <p:nvPicPr>
          <p:cNvPr id="212" name="Picture 2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6F6CC7E-F3D5-4713-93E4-F5CF8435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794910" y="1371600"/>
            <a:ext cx="2353780" cy="914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C97E4B6-664A-0A73-1722-3B9C11406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86200"/>
            <a:ext cx="2743200" cy="250940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2B1A9C-321F-FAC9-F4E5-42CC61855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3886200"/>
            <a:ext cx="2743200" cy="251287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E3A3FB7-586E-BC30-C373-244BBB585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886200"/>
            <a:ext cx="2743200" cy="2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B6CA7C9-FB87-483A-A944-0CB64EAB54B4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7FEFCE-48C2-4B79-8473-A60D36B03AB9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2CCB5F9-8AD0-4491-8A6A-E4D9F3418BCF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23C02CE-4296-4A21-989E-6BD9AC6F284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FF4DED-DA33-412B-B3E4-2B9AD6FF4891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766AB94E-4A1E-4BDD-B927-768D27A6E1A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2047412-A5CE-4A4E-8CF8-B77C1ACFED9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354B3AF-AB17-41D7-9E71-5D4E5CA5DDA2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DACA3F0-7A6F-478E-950C-A418A2B97F8D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33EE7D0-C5EE-4B02-BCD3-6D6EB7D5060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93EAE0-B01B-4988-AE12-5439A2A9FEF2}"/>
                  </a:ext>
                </a:extLst>
              </p:cNvPr>
              <p:cNvCxnSpPr>
                <a:cxnSpLocks/>
                <a:stCxn id="153" idx="2"/>
                <a:endCxn id="15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4BEED2A-3016-4F17-B8D2-011B8E5E343D}"/>
                  </a:ext>
                </a:extLst>
              </p:cNvPr>
              <p:cNvCxnSpPr>
                <a:cxnSpLocks/>
                <a:stCxn id="153" idx="0"/>
                <a:endCxn id="15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AB845BF-AE54-45F7-8412-79F196B75F72}"/>
                  </a:ext>
                </a:extLst>
              </p:cNvPr>
              <p:cNvCxnSpPr>
                <a:cxnSpLocks/>
                <a:stCxn id="153" idx="7"/>
                <a:endCxn id="15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CB97B38-0745-43DB-BB57-33E294BD7623}"/>
                  </a:ext>
                </a:extLst>
              </p:cNvPr>
              <p:cNvCxnSpPr>
                <a:cxnSpLocks/>
                <a:stCxn id="153" idx="1"/>
                <a:endCxn id="15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9552488-C571-4066-BCE6-4E106794EEF9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306D4F7-19D8-44B8-A08C-F1ED21298D3E}"/>
                  </a:ext>
                </a:extLst>
              </p:cNvPr>
              <p:cNvCxnSpPr>
                <a:cxnSpLocks/>
                <a:stCxn id="153" idx="3"/>
                <a:endCxn id="15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CEFAE54A-AAC4-4E27-9E0A-844697060D26}"/>
                  </a:ext>
                </a:extLst>
              </p:cNvPr>
              <p:cNvCxnSpPr>
                <a:cxnSpLocks/>
                <a:stCxn id="153" idx="4"/>
                <a:endCxn id="15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2A10DC10-41D1-4904-86E5-D11FBF2EC34B}"/>
                  </a:ext>
                </a:extLst>
              </p:cNvPr>
              <p:cNvCxnSpPr>
                <a:cxnSpLocks/>
                <a:stCxn id="153" idx="5"/>
                <a:endCxn id="15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12EBCA2-4598-4123-8079-29EF940054A2}"/>
                  </a:ext>
                </a:extLst>
              </p:cNvPr>
              <p:cNvCxnSpPr>
                <a:cxnSpLocks/>
                <a:stCxn id="153" idx="6"/>
                <a:endCxn id="15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284BE7-3566-4BE3-B113-9174D0416D73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4C672D4-E8ED-439E-93CF-167B263D30B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9EF0849-8D9C-4ABF-83F7-72CCDC30944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C64CE1B-E5FD-4F90-8C94-2D0D72027AB2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145D70A-4B1D-4D86-B709-4B849F407DC0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56C61160-D7B5-49DE-99E7-D48E821BDC1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DBE8772-B4AE-429E-9498-5A0B84DE116B}"/>
                  </a:ext>
                </a:extLst>
              </p:cNvPr>
              <p:cNvCxnSpPr>
                <a:cxnSpLocks/>
                <a:stCxn id="124" idx="2"/>
                <a:endCxn id="14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9C5A489-C28C-42D6-B646-72C73CC25804}"/>
                  </a:ext>
                </a:extLst>
              </p:cNvPr>
              <p:cNvCxnSpPr>
                <a:cxnSpLocks/>
                <a:stCxn id="124" idx="0"/>
                <a:endCxn id="14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4EB07B3-6A89-4C14-841C-5F6B07698B3E}"/>
                  </a:ext>
                </a:extLst>
              </p:cNvPr>
              <p:cNvCxnSpPr>
                <a:cxnSpLocks/>
                <a:stCxn id="124" idx="7"/>
                <a:endCxn id="14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F9006BA-B00E-402D-8011-AEB0955532EB}"/>
                  </a:ext>
                </a:extLst>
              </p:cNvPr>
              <p:cNvCxnSpPr>
                <a:cxnSpLocks/>
                <a:stCxn id="124" idx="1"/>
                <a:endCxn id="14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CBFC1EA-9E69-4E8F-9F6F-53ADEB429892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37F812F0-B77A-4177-BD4F-9A8F8D495595}"/>
                  </a:ext>
                </a:extLst>
              </p:cNvPr>
              <p:cNvCxnSpPr>
                <a:cxnSpLocks/>
                <a:stCxn id="124" idx="3"/>
                <a:endCxn id="14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D469180-CF3F-4C96-BCD2-CC39E8FF4312}"/>
                  </a:ext>
                </a:extLst>
              </p:cNvPr>
              <p:cNvCxnSpPr>
                <a:cxnSpLocks/>
                <a:stCxn id="124" idx="4"/>
                <a:endCxn id="14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B0F51EA-A142-4BEE-8CE6-FA309D72E8C9}"/>
                  </a:ext>
                </a:extLst>
              </p:cNvPr>
              <p:cNvCxnSpPr>
                <a:cxnSpLocks/>
                <a:stCxn id="124" idx="5"/>
                <a:endCxn id="14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7A131F1-5260-4EF3-9248-5BACB3BD04DF}"/>
                  </a:ext>
                </a:extLst>
              </p:cNvPr>
              <p:cNvCxnSpPr>
                <a:cxnSpLocks/>
                <a:stCxn id="124" idx="6"/>
                <a:endCxn id="14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38EC0E9-265C-4D8B-ADA6-C761331AA786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0635D63-A1DB-4386-B5D0-406260BD795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96BAE540-30A5-41E0-9C7F-8F40D88C9D3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E6C649C-32A7-4246-802E-07431EB1637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897E5AD-EB45-4EB7-91D5-F3A83D6C8A2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1462DE2-11A8-4173-B399-B3727C818F8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DDD69F7-55CD-412D-B629-FBA91984A35D}"/>
                  </a:ext>
                </a:extLst>
              </p:cNvPr>
              <p:cNvCxnSpPr>
                <a:cxnSpLocks/>
                <a:stCxn id="81" idx="2"/>
                <a:endCxn id="8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2959D30-8469-40DC-873C-85BE46FD6CDD}"/>
                  </a:ext>
                </a:extLst>
              </p:cNvPr>
              <p:cNvCxnSpPr>
                <a:cxnSpLocks/>
                <a:stCxn id="81" idx="0"/>
                <a:endCxn id="8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382A5A3-3CB7-4CCB-9C81-1C1F0E26D924}"/>
                  </a:ext>
                </a:extLst>
              </p:cNvPr>
              <p:cNvCxnSpPr>
                <a:cxnSpLocks/>
                <a:stCxn id="81" idx="7"/>
                <a:endCxn id="8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2D02343-F8C4-415B-9F5F-A29684F4CB7A}"/>
                  </a:ext>
                </a:extLst>
              </p:cNvPr>
              <p:cNvCxnSpPr>
                <a:cxnSpLocks/>
                <a:stCxn id="81" idx="1"/>
                <a:endCxn id="8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810FB96-C611-46AC-AED4-0A627E9849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3AD40CC-EC3E-4A1D-9FA6-C073C1074C31}"/>
                  </a:ext>
                </a:extLst>
              </p:cNvPr>
              <p:cNvCxnSpPr>
                <a:cxnSpLocks/>
                <a:stCxn id="81" idx="3"/>
                <a:endCxn id="8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B11CD52-A719-468B-8CB0-25A6272FD8C4}"/>
                  </a:ext>
                </a:extLst>
              </p:cNvPr>
              <p:cNvCxnSpPr>
                <a:cxnSpLocks/>
                <a:stCxn id="81" idx="4"/>
                <a:endCxn id="8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251F670-D11D-44D4-841C-CC6F058B590E}"/>
                  </a:ext>
                </a:extLst>
              </p:cNvPr>
              <p:cNvCxnSpPr>
                <a:cxnSpLocks/>
                <a:stCxn id="81" idx="5"/>
                <a:endCxn id="8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541CCF8-4F53-4628-A666-94E0DBE70A57}"/>
                  </a:ext>
                </a:extLst>
              </p:cNvPr>
              <p:cNvCxnSpPr>
                <a:cxnSpLocks/>
                <a:stCxn id="81" idx="6"/>
                <a:endCxn id="8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7D00F15F-9A54-4ADB-953D-D5B813998C14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Picture 6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AB11B09-12B5-43D3-AC5E-7068EF8F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34" y="1600200"/>
            <a:ext cx="1176890" cy="457200"/>
          </a:xfrm>
          <a:prstGeom prst="rect">
            <a:avLst/>
          </a:prstGeom>
        </p:spPr>
      </p:pic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8ACD09E-C3C7-4183-AA63-232424EAB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33" y="1600200"/>
            <a:ext cx="1176890" cy="457200"/>
          </a:xfrm>
          <a:prstGeom prst="rect">
            <a:avLst/>
          </a:prstGeom>
        </p:spPr>
      </p:pic>
      <p:pic>
        <p:nvPicPr>
          <p:cNvPr id="66" name="Picture 6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592CB3A-583D-4D9F-855F-06B19FBB6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600200"/>
            <a:ext cx="1176890" cy="4572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36768E9-88F0-BABC-3424-F2838D50F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86200"/>
            <a:ext cx="2743200" cy="2512875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8F8BAE06-0A64-F520-A4E2-9EE62ACD5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5" y="3886200"/>
            <a:ext cx="2743200" cy="2512875"/>
          </a:xfrm>
          <a:prstGeom prst="rect">
            <a:avLst/>
          </a:prstGeom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BC9E9F1-2420-7D44-367A-D17798682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886200"/>
            <a:ext cx="2743200" cy="2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05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B6CA7C9-FB87-483A-A944-0CB64EAB54B4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7FEFCE-48C2-4B79-8473-A60D36B03AB9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2CCB5F9-8AD0-4491-8A6A-E4D9F3418BCF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23C02CE-4296-4A21-989E-6BD9AC6F284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FF4DED-DA33-412B-B3E4-2B9AD6FF4891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766AB94E-4A1E-4BDD-B927-768D27A6E1A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2047412-A5CE-4A4E-8CF8-B77C1ACFED9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354B3AF-AB17-41D7-9E71-5D4E5CA5DDA2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DACA3F0-7A6F-478E-950C-A418A2B97F8D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33EE7D0-C5EE-4B02-BCD3-6D6EB7D5060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93EAE0-B01B-4988-AE12-5439A2A9FEF2}"/>
                  </a:ext>
                </a:extLst>
              </p:cNvPr>
              <p:cNvCxnSpPr>
                <a:cxnSpLocks/>
                <a:stCxn id="153" idx="2"/>
                <a:endCxn id="15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4BEED2A-3016-4F17-B8D2-011B8E5E343D}"/>
                  </a:ext>
                </a:extLst>
              </p:cNvPr>
              <p:cNvCxnSpPr>
                <a:cxnSpLocks/>
                <a:stCxn id="153" idx="0"/>
                <a:endCxn id="15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AB845BF-AE54-45F7-8412-79F196B75F72}"/>
                  </a:ext>
                </a:extLst>
              </p:cNvPr>
              <p:cNvCxnSpPr>
                <a:cxnSpLocks/>
                <a:stCxn id="153" idx="7"/>
                <a:endCxn id="15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CB97B38-0745-43DB-BB57-33E294BD7623}"/>
                  </a:ext>
                </a:extLst>
              </p:cNvPr>
              <p:cNvCxnSpPr>
                <a:cxnSpLocks/>
                <a:stCxn id="153" idx="1"/>
                <a:endCxn id="15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9552488-C571-4066-BCE6-4E106794EEF9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306D4F7-19D8-44B8-A08C-F1ED21298D3E}"/>
                  </a:ext>
                </a:extLst>
              </p:cNvPr>
              <p:cNvCxnSpPr>
                <a:cxnSpLocks/>
                <a:stCxn id="153" idx="3"/>
                <a:endCxn id="15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CEFAE54A-AAC4-4E27-9E0A-844697060D26}"/>
                  </a:ext>
                </a:extLst>
              </p:cNvPr>
              <p:cNvCxnSpPr>
                <a:cxnSpLocks/>
                <a:stCxn id="153" idx="4"/>
                <a:endCxn id="15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2A10DC10-41D1-4904-86E5-D11FBF2EC34B}"/>
                  </a:ext>
                </a:extLst>
              </p:cNvPr>
              <p:cNvCxnSpPr>
                <a:cxnSpLocks/>
                <a:stCxn id="153" idx="5"/>
                <a:endCxn id="15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12EBCA2-4598-4123-8079-29EF940054A2}"/>
                  </a:ext>
                </a:extLst>
              </p:cNvPr>
              <p:cNvCxnSpPr>
                <a:cxnSpLocks/>
                <a:stCxn id="153" idx="6"/>
                <a:endCxn id="15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284BE7-3566-4BE3-B113-9174D0416D73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4C672D4-E8ED-439E-93CF-167B263D30B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9EF0849-8D9C-4ABF-83F7-72CCDC30944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C64CE1B-E5FD-4F90-8C94-2D0D72027AB2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145D70A-4B1D-4D86-B709-4B849F407DC0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56C61160-D7B5-49DE-99E7-D48E821BDC1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DBE8772-B4AE-429E-9498-5A0B84DE116B}"/>
                  </a:ext>
                </a:extLst>
              </p:cNvPr>
              <p:cNvCxnSpPr>
                <a:cxnSpLocks/>
                <a:stCxn id="124" idx="2"/>
                <a:endCxn id="14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9C5A489-C28C-42D6-B646-72C73CC25804}"/>
                  </a:ext>
                </a:extLst>
              </p:cNvPr>
              <p:cNvCxnSpPr>
                <a:cxnSpLocks/>
                <a:stCxn id="124" idx="0"/>
                <a:endCxn id="14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4EB07B3-6A89-4C14-841C-5F6B07698B3E}"/>
                  </a:ext>
                </a:extLst>
              </p:cNvPr>
              <p:cNvCxnSpPr>
                <a:cxnSpLocks/>
                <a:stCxn id="124" idx="7"/>
                <a:endCxn id="14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F9006BA-B00E-402D-8011-AEB0955532EB}"/>
                  </a:ext>
                </a:extLst>
              </p:cNvPr>
              <p:cNvCxnSpPr>
                <a:cxnSpLocks/>
                <a:stCxn id="124" idx="1"/>
                <a:endCxn id="14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CBFC1EA-9E69-4E8F-9F6F-53ADEB429892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37F812F0-B77A-4177-BD4F-9A8F8D495595}"/>
                  </a:ext>
                </a:extLst>
              </p:cNvPr>
              <p:cNvCxnSpPr>
                <a:cxnSpLocks/>
                <a:stCxn id="124" idx="3"/>
                <a:endCxn id="14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D469180-CF3F-4C96-BCD2-CC39E8FF4312}"/>
                  </a:ext>
                </a:extLst>
              </p:cNvPr>
              <p:cNvCxnSpPr>
                <a:cxnSpLocks/>
                <a:stCxn id="124" idx="4"/>
                <a:endCxn id="14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B0F51EA-A142-4BEE-8CE6-FA309D72E8C9}"/>
                  </a:ext>
                </a:extLst>
              </p:cNvPr>
              <p:cNvCxnSpPr>
                <a:cxnSpLocks/>
                <a:stCxn id="124" idx="5"/>
                <a:endCxn id="14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7A131F1-5260-4EF3-9248-5BACB3BD04DF}"/>
                  </a:ext>
                </a:extLst>
              </p:cNvPr>
              <p:cNvCxnSpPr>
                <a:cxnSpLocks/>
                <a:stCxn id="124" idx="6"/>
                <a:endCxn id="14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38EC0E9-265C-4D8B-ADA6-C761331AA786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0635D63-A1DB-4386-B5D0-406260BD795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96BAE540-30A5-41E0-9C7F-8F40D88C9D3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E6C649C-32A7-4246-802E-07431EB1637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897E5AD-EB45-4EB7-91D5-F3A83D6C8A2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1462DE2-11A8-4173-B399-B3727C818F8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DDD69F7-55CD-412D-B629-FBA91984A35D}"/>
                  </a:ext>
                </a:extLst>
              </p:cNvPr>
              <p:cNvCxnSpPr>
                <a:cxnSpLocks/>
                <a:stCxn id="81" idx="2"/>
                <a:endCxn id="8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2959D30-8469-40DC-873C-85BE46FD6CDD}"/>
                  </a:ext>
                </a:extLst>
              </p:cNvPr>
              <p:cNvCxnSpPr>
                <a:cxnSpLocks/>
                <a:stCxn id="81" idx="0"/>
                <a:endCxn id="8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382A5A3-3CB7-4CCB-9C81-1C1F0E26D924}"/>
                  </a:ext>
                </a:extLst>
              </p:cNvPr>
              <p:cNvCxnSpPr>
                <a:cxnSpLocks/>
                <a:stCxn id="81" idx="7"/>
                <a:endCxn id="8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2D02343-F8C4-415B-9F5F-A29684F4CB7A}"/>
                  </a:ext>
                </a:extLst>
              </p:cNvPr>
              <p:cNvCxnSpPr>
                <a:cxnSpLocks/>
                <a:stCxn id="81" idx="1"/>
                <a:endCxn id="8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810FB96-C611-46AC-AED4-0A627E9849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3AD40CC-EC3E-4A1D-9FA6-C073C1074C31}"/>
                  </a:ext>
                </a:extLst>
              </p:cNvPr>
              <p:cNvCxnSpPr>
                <a:cxnSpLocks/>
                <a:stCxn id="81" idx="3"/>
                <a:endCxn id="8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B11CD52-A719-468B-8CB0-25A6272FD8C4}"/>
                  </a:ext>
                </a:extLst>
              </p:cNvPr>
              <p:cNvCxnSpPr>
                <a:cxnSpLocks/>
                <a:stCxn id="81" idx="4"/>
                <a:endCxn id="8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251F670-D11D-44D4-841C-CC6F058B590E}"/>
                  </a:ext>
                </a:extLst>
              </p:cNvPr>
              <p:cNvCxnSpPr>
                <a:cxnSpLocks/>
                <a:stCxn id="81" idx="5"/>
                <a:endCxn id="8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541CCF8-4F53-4628-A666-94E0DBE70A57}"/>
                  </a:ext>
                </a:extLst>
              </p:cNvPr>
              <p:cNvCxnSpPr>
                <a:cxnSpLocks/>
                <a:stCxn id="81" idx="6"/>
                <a:endCxn id="8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7D00F15F-9A54-4ADB-953D-D5B813998C14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ABB0308-4803-88EA-E8D7-0A394A45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72" y="419951"/>
            <a:ext cx="2757081" cy="2757081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79A7AA5-CDAA-1617-8FC8-DB7B2B1306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34" y="457200"/>
            <a:ext cx="2759852" cy="2757081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91DDD39-A162-7F23-BE85-1EE5731FCE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059" y="457200"/>
            <a:ext cx="2757081" cy="2757081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0928B7-9378-B707-6609-872DC066A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18" y="3578764"/>
            <a:ext cx="3135363" cy="28721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EFEAB5-1F98-A7C7-3285-88DBEDA3D9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8" y="3588594"/>
            <a:ext cx="3135363" cy="287211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40F474A5-3A55-E84D-933D-1169089E64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17" y="3578764"/>
            <a:ext cx="3135363" cy="287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6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B6CA7C9-FB87-483A-A944-0CB64EAB54B4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7FEFCE-48C2-4B79-8473-A60D36B03AB9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2CCB5F9-8AD0-4491-8A6A-E4D9F3418BCF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23C02CE-4296-4A21-989E-6BD9AC6F284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FF4DED-DA33-412B-B3E4-2B9AD6FF4891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766AB94E-4A1E-4BDD-B927-768D27A6E1A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2047412-A5CE-4A4E-8CF8-B77C1ACFED9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354B3AF-AB17-41D7-9E71-5D4E5CA5DDA2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DACA3F0-7A6F-478E-950C-A418A2B97F8D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33EE7D0-C5EE-4B02-BCD3-6D6EB7D5060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93EAE0-B01B-4988-AE12-5439A2A9FEF2}"/>
                  </a:ext>
                </a:extLst>
              </p:cNvPr>
              <p:cNvCxnSpPr>
                <a:cxnSpLocks/>
                <a:stCxn id="153" idx="2"/>
                <a:endCxn id="15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4BEED2A-3016-4F17-B8D2-011B8E5E343D}"/>
                  </a:ext>
                </a:extLst>
              </p:cNvPr>
              <p:cNvCxnSpPr>
                <a:cxnSpLocks/>
                <a:stCxn id="153" idx="0"/>
                <a:endCxn id="15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AB845BF-AE54-45F7-8412-79F196B75F72}"/>
                  </a:ext>
                </a:extLst>
              </p:cNvPr>
              <p:cNvCxnSpPr>
                <a:cxnSpLocks/>
                <a:stCxn id="153" idx="7"/>
                <a:endCxn id="15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CB97B38-0745-43DB-BB57-33E294BD7623}"/>
                  </a:ext>
                </a:extLst>
              </p:cNvPr>
              <p:cNvCxnSpPr>
                <a:cxnSpLocks/>
                <a:stCxn id="153" idx="1"/>
                <a:endCxn id="15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9552488-C571-4066-BCE6-4E106794EEF9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306D4F7-19D8-44B8-A08C-F1ED21298D3E}"/>
                  </a:ext>
                </a:extLst>
              </p:cNvPr>
              <p:cNvCxnSpPr>
                <a:cxnSpLocks/>
                <a:stCxn id="153" idx="3"/>
                <a:endCxn id="15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CEFAE54A-AAC4-4E27-9E0A-844697060D26}"/>
                  </a:ext>
                </a:extLst>
              </p:cNvPr>
              <p:cNvCxnSpPr>
                <a:cxnSpLocks/>
                <a:stCxn id="153" idx="4"/>
                <a:endCxn id="15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2A10DC10-41D1-4904-86E5-D11FBF2EC34B}"/>
                  </a:ext>
                </a:extLst>
              </p:cNvPr>
              <p:cNvCxnSpPr>
                <a:cxnSpLocks/>
                <a:stCxn id="153" idx="5"/>
                <a:endCxn id="15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12EBCA2-4598-4123-8079-29EF940054A2}"/>
                  </a:ext>
                </a:extLst>
              </p:cNvPr>
              <p:cNvCxnSpPr>
                <a:cxnSpLocks/>
                <a:stCxn id="153" idx="6"/>
                <a:endCxn id="15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284BE7-3566-4BE3-B113-9174D0416D73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4C672D4-E8ED-439E-93CF-167B263D30B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9EF0849-8D9C-4ABF-83F7-72CCDC30944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C64CE1B-E5FD-4F90-8C94-2D0D72027AB2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145D70A-4B1D-4D86-B709-4B849F407DC0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56C61160-D7B5-49DE-99E7-D48E821BDC1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DBE8772-B4AE-429E-9498-5A0B84DE116B}"/>
                  </a:ext>
                </a:extLst>
              </p:cNvPr>
              <p:cNvCxnSpPr>
                <a:cxnSpLocks/>
                <a:stCxn id="124" idx="2"/>
                <a:endCxn id="14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9C5A489-C28C-42D6-B646-72C73CC25804}"/>
                  </a:ext>
                </a:extLst>
              </p:cNvPr>
              <p:cNvCxnSpPr>
                <a:cxnSpLocks/>
                <a:stCxn id="124" idx="0"/>
                <a:endCxn id="14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4EB07B3-6A89-4C14-841C-5F6B07698B3E}"/>
                  </a:ext>
                </a:extLst>
              </p:cNvPr>
              <p:cNvCxnSpPr>
                <a:cxnSpLocks/>
                <a:stCxn id="124" idx="7"/>
                <a:endCxn id="14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F9006BA-B00E-402D-8011-AEB0955532EB}"/>
                  </a:ext>
                </a:extLst>
              </p:cNvPr>
              <p:cNvCxnSpPr>
                <a:cxnSpLocks/>
                <a:stCxn id="124" idx="1"/>
                <a:endCxn id="14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CBFC1EA-9E69-4E8F-9F6F-53ADEB429892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37F812F0-B77A-4177-BD4F-9A8F8D495595}"/>
                  </a:ext>
                </a:extLst>
              </p:cNvPr>
              <p:cNvCxnSpPr>
                <a:cxnSpLocks/>
                <a:stCxn id="124" idx="3"/>
                <a:endCxn id="14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D469180-CF3F-4C96-BCD2-CC39E8FF4312}"/>
                  </a:ext>
                </a:extLst>
              </p:cNvPr>
              <p:cNvCxnSpPr>
                <a:cxnSpLocks/>
                <a:stCxn id="124" idx="4"/>
                <a:endCxn id="14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B0F51EA-A142-4BEE-8CE6-FA309D72E8C9}"/>
                  </a:ext>
                </a:extLst>
              </p:cNvPr>
              <p:cNvCxnSpPr>
                <a:cxnSpLocks/>
                <a:stCxn id="124" idx="5"/>
                <a:endCxn id="14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7A131F1-5260-4EF3-9248-5BACB3BD04DF}"/>
                  </a:ext>
                </a:extLst>
              </p:cNvPr>
              <p:cNvCxnSpPr>
                <a:cxnSpLocks/>
                <a:stCxn id="124" idx="6"/>
                <a:endCxn id="14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38EC0E9-265C-4D8B-ADA6-C761331AA786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0635D63-A1DB-4386-B5D0-406260BD795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96BAE540-30A5-41E0-9C7F-8F40D88C9D3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E6C649C-32A7-4246-802E-07431EB1637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897E5AD-EB45-4EB7-91D5-F3A83D6C8A2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1462DE2-11A8-4173-B399-B3727C818F8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DDD69F7-55CD-412D-B629-FBA91984A35D}"/>
                  </a:ext>
                </a:extLst>
              </p:cNvPr>
              <p:cNvCxnSpPr>
                <a:cxnSpLocks/>
                <a:stCxn id="81" idx="2"/>
                <a:endCxn id="8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2959D30-8469-40DC-873C-85BE46FD6CDD}"/>
                  </a:ext>
                </a:extLst>
              </p:cNvPr>
              <p:cNvCxnSpPr>
                <a:cxnSpLocks/>
                <a:stCxn id="81" idx="0"/>
                <a:endCxn id="8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382A5A3-3CB7-4CCB-9C81-1C1F0E26D924}"/>
                  </a:ext>
                </a:extLst>
              </p:cNvPr>
              <p:cNvCxnSpPr>
                <a:cxnSpLocks/>
                <a:stCxn id="81" idx="7"/>
                <a:endCxn id="8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2D02343-F8C4-415B-9F5F-A29684F4CB7A}"/>
                  </a:ext>
                </a:extLst>
              </p:cNvPr>
              <p:cNvCxnSpPr>
                <a:cxnSpLocks/>
                <a:stCxn id="81" idx="1"/>
                <a:endCxn id="8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810FB96-C611-46AC-AED4-0A627E9849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3AD40CC-EC3E-4A1D-9FA6-C073C1074C31}"/>
                  </a:ext>
                </a:extLst>
              </p:cNvPr>
              <p:cNvCxnSpPr>
                <a:cxnSpLocks/>
                <a:stCxn id="81" idx="3"/>
                <a:endCxn id="8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B11CD52-A719-468B-8CB0-25A6272FD8C4}"/>
                  </a:ext>
                </a:extLst>
              </p:cNvPr>
              <p:cNvCxnSpPr>
                <a:cxnSpLocks/>
                <a:stCxn id="81" idx="4"/>
                <a:endCxn id="8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251F670-D11D-44D4-841C-CC6F058B590E}"/>
                  </a:ext>
                </a:extLst>
              </p:cNvPr>
              <p:cNvCxnSpPr>
                <a:cxnSpLocks/>
                <a:stCxn id="81" idx="5"/>
                <a:endCxn id="8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541CCF8-4F53-4628-A666-94E0DBE70A57}"/>
                  </a:ext>
                </a:extLst>
              </p:cNvPr>
              <p:cNvCxnSpPr>
                <a:cxnSpLocks/>
                <a:stCxn id="81" idx="6"/>
                <a:endCxn id="8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7D00F15F-9A54-4ADB-953D-D5B813998C14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9C41421-EFEA-0269-F0FB-B7854C536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/>
          <a:stretch/>
        </p:blipFill>
        <p:spPr>
          <a:xfrm>
            <a:off x="1600199" y="450259"/>
            <a:ext cx="2657476" cy="2757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E2D68E-70C1-13CD-C4FD-A0DB417C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10" y="3719276"/>
            <a:ext cx="2324180" cy="24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4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133350" y="2258820"/>
            <a:ext cx="5343690" cy="2948186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6" y="1019748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2796372" y="4981857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2158171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1024724" y="5707645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474873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00" y="303109"/>
            <a:ext cx="3119177" cy="132679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4A7251-41F5-44A0-9085-08615AA96301}"/>
              </a:ext>
            </a:extLst>
          </p:cNvPr>
          <p:cNvGrpSpPr/>
          <p:nvPr/>
        </p:nvGrpSpPr>
        <p:grpSpPr>
          <a:xfrm>
            <a:off x="6098510" y="444043"/>
            <a:ext cx="5828690" cy="4979534"/>
            <a:chOff x="5739877" y="1599744"/>
            <a:chExt cx="6358251" cy="497953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F150ABE-E76F-41F9-8E79-C3C8148AB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2159"/>
            <a:stretch/>
          </p:blipFill>
          <p:spPr>
            <a:xfrm>
              <a:off x="7402587" y="1918064"/>
              <a:ext cx="4040636" cy="16718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EF40B86-95E3-4229-A5F2-B5F449697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159"/>
            <a:stretch/>
          </p:blipFill>
          <p:spPr>
            <a:xfrm rot="10800000">
              <a:off x="7402588" y="3589890"/>
              <a:ext cx="4040635" cy="1671825"/>
            </a:xfrm>
            <a:prstGeom prst="rect">
              <a:avLst/>
            </a:prstGeom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12312DF-BCC7-4091-A3BF-716D01E8C944}"/>
                </a:ext>
              </a:extLst>
            </p:cNvPr>
            <p:cNvGrpSpPr/>
            <p:nvPr/>
          </p:nvGrpSpPr>
          <p:grpSpPr>
            <a:xfrm>
              <a:off x="6753667" y="1907220"/>
              <a:ext cx="336682" cy="3343651"/>
              <a:chOff x="4688547" y="1511740"/>
              <a:chExt cx="336682" cy="3343651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0ABD1D8-C974-4E64-8E12-00575A38D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0422" y="1511740"/>
                <a:ext cx="311186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0855568-EB50-434C-85FC-DB330133C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0422" y="3175524"/>
                <a:ext cx="311186" cy="0"/>
              </a:xfrm>
              <a:prstGeom prst="straightConnector1">
                <a:avLst/>
              </a:prstGeom>
              <a:ln w="28575">
                <a:solidFill>
                  <a:srgbClr val="F400E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8A5505D-4D9D-459D-8887-E04FFB365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0422" y="4855391"/>
                <a:ext cx="311186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DD34BB9-D506-4164-A449-D5038A30C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8547" y="2328603"/>
                <a:ext cx="311186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A656F050-61D1-4A7B-9804-BCC3DE0E3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4043" y="3990814"/>
                <a:ext cx="311186" cy="0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FD9FAB1-0C24-4E89-A57D-5EA17084FE7C}"/>
                </a:ext>
              </a:extLst>
            </p:cNvPr>
            <p:cNvGrpSpPr/>
            <p:nvPr/>
          </p:nvGrpSpPr>
          <p:grpSpPr>
            <a:xfrm>
              <a:off x="7284150" y="1798113"/>
              <a:ext cx="3753305" cy="3583554"/>
              <a:chOff x="6640623" y="1753153"/>
              <a:chExt cx="1537773" cy="2297731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C3A745-7042-4E2D-8092-1268844B109E}"/>
                  </a:ext>
                </a:extLst>
              </p:cNvPr>
              <p:cNvSpPr/>
              <p:nvPr/>
            </p:nvSpPr>
            <p:spPr>
              <a:xfrm>
                <a:off x="6640623" y="1758736"/>
                <a:ext cx="743619" cy="2286566"/>
              </a:xfrm>
              <a:prstGeom prst="roundRect">
                <a:avLst/>
              </a:prstGeom>
              <a:solidFill>
                <a:srgbClr val="FF0000">
                  <a:alpha val="1961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3DB8FD5E-9161-4743-A699-067605C6E91D}"/>
                  </a:ext>
                </a:extLst>
              </p:cNvPr>
              <p:cNvSpPr/>
              <p:nvPr/>
            </p:nvSpPr>
            <p:spPr>
              <a:xfrm>
                <a:off x="7384242" y="1764318"/>
                <a:ext cx="485105" cy="228656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endParaRPr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4CE3C92A-292E-48C9-9066-2C8F789FB8B9}"/>
                  </a:ext>
                </a:extLst>
              </p:cNvPr>
              <p:cNvSpPr/>
              <p:nvPr/>
            </p:nvSpPr>
            <p:spPr>
              <a:xfrm>
                <a:off x="7869347" y="1753153"/>
                <a:ext cx="309049" cy="2286566"/>
              </a:xfrm>
              <a:prstGeom prst="roundRect">
                <a:avLst/>
              </a:prstGeom>
              <a:solidFill>
                <a:srgbClr val="0070C0">
                  <a:alpha val="25098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endParaRPr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DE3D1B0-BF1F-45EF-8C54-075CC6B09FC6}"/>
                </a:ext>
              </a:extLst>
            </p:cNvPr>
            <p:cNvSpPr/>
            <p:nvPr/>
          </p:nvSpPr>
          <p:spPr>
            <a:xfrm>
              <a:off x="6582217" y="1599744"/>
              <a:ext cx="4867275" cy="4114800"/>
            </a:xfrm>
            <a:custGeom>
              <a:avLst/>
              <a:gdLst>
                <a:gd name="connsiteX0" fmla="*/ 0 w 4867275"/>
                <a:gd name="connsiteY0" fmla="*/ 0 h 4114800"/>
                <a:gd name="connsiteX1" fmla="*/ 0 w 4867275"/>
                <a:gd name="connsiteY1" fmla="*/ 4114800 h 4114800"/>
                <a:gd name="connsiteX2" fmla="*/ 4867275 w 4867275"/>
                <a:gd name="connsiteY2" fmla="*/ 411480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7275" h="4114800">
                  <a:moveTo>
                    <a:pt x="0" y="0"/>
                  </a:moveTo>
                  <a:lnTo>
                    <a:pt x="0" y="4114800"/>
                  </a:lnTo>
                  <a:lnTo>
                    <a:pt x="4867275" y="411480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9EAE519-90A0-4882-B3C7-F75186EB1873}"/>
                </a:ext>
              </a:extLst>
            </p:cNvPr>
            <p:cNvSpPr txBox="1"/>
            <p:nvPr/>
          </p:nvSpPr>
          <p:spPr>
            <a:xfrm>
              <a:off x="5926578" y="1778563"/>
              <a:ext cx="69764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-90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90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180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270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9786FC9-1714-4FFE-AA1F-4EB1FD3D4F02}"/>
                </a:ext>
              </a:extLst>
            </p:cNvPr>
            <p:cNvSpPr txBox="1"/>
            <p:nvPr/>
          </p:nvSpPr>
          <p:spPr>
            <a:xfrm rot="16200000">
              <a:off x="5221572" y="3386338"/>
              <a:ext cx="1405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Angle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B9B8834-92D8-4EA4-9C14-99ADC697D7FC}"/>
                </a:ext>
              </a:extLst>
            </p:cNvPr>
            <p:cNvSpPr txBox="1"/>
            <p:nvPr/>
          </p:nvSpPr>
          <p:spPr>
            <a:xfrm>
              <a:off x="7601235" y="6209946"/>
              <a:ext cx="3031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Log(distance)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E536F0B-6872-4F8E-BC95-FE00992D6677}"/>
                </a:ext>
              </a:extLst>
            </p:cNvPr>
            <p:cNvSpPr txBox="1"/>
            <p:nvPr/>
          </p:nvSpPr>
          <p:spPr>
            <a:xfrm>
              <a:off x="6779163" y="5777888"/>
              <a:ext cx="4527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Center/fovea	</a:t>
              </a:r>
              <a:r>
                <a:rPr lang="en-US" dirty="0">
                  <a:sym typeface="Wingdings" panose="05000000000000000000" pitchFamily="2" charset="2"/>
                </a:rPr>
                <a:t>	Periphery</a:t>
              </a:r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15A3276-7B66-4B01-A010-FF0CC17A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60" y="361759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6956CB-FE8C-444D-ACA0-DCF93AD29F71}"/>
                </a:ext>
              </a:extLst>
            </p:cNvPr>
            <p:cNvSpPr txBox="1"/>
            <p:nvPr/>
          </p:nvSpPr>
          <p:spPr>
            <a:xfrm>
              <a:off x="11170837" y="1890436"/>
              <a:ext cx="92729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Left cortex, right visual field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Right cortex, left visual field</a:t>
              </a:r>
            </a:p>
          </p:txBody>
        </p:sp>
      </p:grp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B471361-BDE2-46CF-A1AC-5538572F1584}"/>
              </a:ext>
            </a:extLst>
          </p:cNvPr>
          <p:cNvSpPr/>
          <p:nvPr/>
        </p:nvSpPr>
        <p:spPr>
          <a:xfrm rot="15780031">
            <a:off x="6029122" y="4558399"/>
            <a:ext cx="895916" cy="2489865"/>
          </a:xfrm>
          <a:prstGeom prst="curvedRightArrow">
            <a:avLst>
              <a:gd name="adj1" fmla="val 1946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029200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686800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10076910" y="5299656"/>
            <a:ext cx="7170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1371600" y="2978355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686800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029200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827853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1371600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029200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686800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180772" y="4052414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878956" y="4052414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1371600" y="4052416"/>
            <a:ext cx="9566078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698415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1165612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FD8D3F-C88C-43DF-A904-1F46DCD6C8D6}"/>
              </a:ext>
            </a:extLst>
          </p:cNvPr>
          <p:cNvSpPr txBox="1"/>
          <p:nvPr/>
        </p:nvSpPr>
        <p:spPr>
          <a:xfrm>
            <a:off x="4506652" y="2898253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1EF5D-F8B9-49D0-B698-7F20DD0275DD}"/>
              </a:ext>
            </a:extLst>
          </p:cNvPr>
          <p:cNvSpPr txBox="1"/>
          <p:nvPr/>
        </p:nvSpPr>
        <p:spPr>
          <a:xfrm>
            <a:off x="8141099" y="2898253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0D64171-3DF2-485E-A090-817E61F44D4C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26899" y="898299"/>
            <a:chExt cx="7315200" cy="7315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A7DA23-0968-4A47-A7C0-3774BA44944C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38E33C-A13F-483B-ABA4-2DD74A0CAE46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6D1884-1DC8-4B28-82DD-B52B250C1C70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4ABDB22-539B-4EF5-B340-6116B88A2729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429730D-79D8-4D4C-93D0-A680AB61019B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88D422-BCBF-436B-AC66-5801EA84947B}"/>
                </a:ext>
              </a:extLst>
            </p:cNvPr>
            <p:cNvCxnSpPr>
              <a:cxnSpLocks/>
              <a:stCxn id="34" idx="2"/>
              <a:endCxn id="4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571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C84608-5216-448A-98DA-A578728591BD}"/>
                </a:ext>
              </a:extLst>
            </p:cNvPr>
            <p:cNvCxnSpPr>
              <a:cxnSpLocks/>
              <a:stCxn id="34" idx="0"/>
              <a:endCxn id="4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57150">
              <a:solidFill>
                <a:srgbClr val="F400E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C787A18-ABD8-4EA6-A405-1A8CE59C484C}"/>
                </a:ext>
              </a:extLst>
            </p:cNvPr>
            <p:cNvCxnSpPr>
              <a:cxnSpLocks/>
              <a:stCxn id="34" idx="7"/>
              <a:endCxn id="4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1AAF8D8-0811-422B-8012-0DD4C7CBA5B9}"/>
                </a:ext>
              </a:extLst>
            </p:cNvPr>
            <p:cNvCxnSpPr>
              <a:cxnSpLocks/>
              <a:stCxn id="34" idx="1"/>
              <a:endCxn id="4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A3C2C52-FE14-40A9-A51F-8D83B2210C35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039680-273C-46A2-AE3D-B3B9BB917208}"/>
                </a:ext>
              </a:extLst>
            </p:cNvPr>
            <p:cNvCxnSpPr>
              <a:cxnSpLocks/>
              <a:stCxn id="34" idx="3"/>
              <a:endCxn id="4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F426DC2-974C-4419-96EA-67736077E733}"/>
                </a:ext>
              </a:extLst>
            </p:cNvPr>
            <p:cNvCxnSpPr>
              <a:cxnSpLocks/>
              <a:stCxn id="34" idx="4"/>
              <a:endCxn id="4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B6EFB2-260F-4847-8B29-EF99C817CEF3}"/>
                </a:ext>
              </a:extLst>
            </p:cNvPr>
            <p:cNvCxnSpPr>
              <a:cxnSpLocks/>
              <a:stCxn id="34" idx="5"/>
              <a:endCxn id="4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5D8738-7262-456D-9F6F-6F71330CB059}"/>
                </a:ext>
              </a:extLst>
            </p:cNvPr>
            <p:cNvCxnSpPr>
              <a:cxnSpLocks/>
              <a:stCxn id="34" idx="6"/>
              <a:endCxn id="4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36DE6D-2C9A-2BF5-3600-AE29973F9943}"/>
              </a:ext>
            </a:extLst>
          </p:cNvPr>
          <p:cNvGrpSpPr/>
          <p:nvPr/>
        </p:nvGrpSpPr>
        <p:grpSpPr>
          <a:xfrm>
            <a:off x="6527059" y="1781175"/>
            <a:ext cx="4267522" cy="4211546"/>
            <a:chOff x="6527059" y="1781175"/>
            <a:chExt cx="4354626" cy="42115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B792DF-4A9B-29A8-9986-7A9BD616DAD5}"/>
                </a:ext>
              </a:extLst>
            </p:cNvPr>
            <p:cNvGrpSpPr/>
            <p:nvPr/>
          </p:nvGrpSpPr>
          <p:grpSpPr>
            <a:xfrm>
              <a:off x="6527059" y="1781175"/>
              <a:ext cx="4354626" cy="4211546"/>
              <a:chOff x="6356408" y="1615204"/>
              <a:chExt cx="4792862" cy="476877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2AC0D5-5F3D-4E2D-98A4-99213A3440BB}"/>
                  </a:ext>
                </a:extLst>
              </p:cNvPr>
              <p:cNvSpPr/>
              <p:nvPr/>
            </p:nvSpPr>
            <p:spPr>
              <a:xfrm>
                <a:off x="6356408" y="1615204"/>
                <a:ext cx="4792862" cy="4768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1317F69-84A8-4E0D-820B-D42949DCB9A3}"/>
                  </a:ext>
                </a:extLst>
              </p:cNvPr>
              <p:cNvGrpSpPr/>
              <p:nvPr/>
            </p:nvGrpSpPr>
            <p:grpSpPr>
              <a:xfrm>
                <a:off x="6356408" y="1615204"/>
                <a:ext cx="4168717" cy="4768775"/>
                <a:chOff x="6514617" y="1713154"/>
                <a:chExt cx="1378425" cy="3343651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1BA2265-0503-4EB0-963B-30E4EC963A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4617" y="1713154"/>
                  <a:ext cx="1378425" cy="0"/>
                </a:xfrm>
                <a:prstGeom prst="straightConnector1">
                  <a:avLst/>
                </a:prstGeom>
                <a:ln w="3810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0140C383-65FC-4535-BDE6-5D97A67D6C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4617" y="5056805"/>
                  <a:ext cx="1378425" cy="0"/>
                </a:xfrm>
                <a:prstGeom prst="straightConnector1">
                  <a:avLst/>
                </a:prstGeom>
                <a:ln w="3810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0969ADD0-9883-4EA7-8027-A5FA6C7C6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4617" y="2530017"/>
                  <a:ext cx="1378425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33A94898-F2CA-4C86-9076-8F5F876CB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4617" y="4192228"/>
                  <a:ext cx="1378425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D8706DE0-1676-4CA3-8820-66D3223047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4617" y="3384980"/>
                  <a:ext cx="1378425" cy="0"/>
                </a:xfrm>
                <a:prstGeom prst="straightConnector1">
                  <a:avLst/>
                </a:prstGeom>
                <a:ln w="38100">
                  <a:solidFill>
                    <a:srgbClr val="F400E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7F39F7A-FFC8-448D-9A64-47F483974932}"/>
                </a:ext>
              </a:extLst>
            </p:cNvPr>
            <p:cNvGrpSpPr/>
            <p:nvPr/>
          </p:nvGrpSpPr>
          <p:grpSpPr>
            <a:xfrm>
              <a:off x="7906916" y="1806759"/>
              <a:ext cx="2423667" cy="4152530"/>
              <a:chOff x="8942070" y="1719072"/>
              <a:chExt cx="2068830" cy="27432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272648E-3283-4A3C-B738-EFC7CE92A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355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0AA1D8A-B6E9-4663-99EA-813ECD3E7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207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D758FB-94D8-4C49-AF6D-1160BF55A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1090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D00C1FC-5A43-4CD7-B0D4-31623AD65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46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A64F03C-13F0-4710-B47C-8B94CD808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794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D140875-44F3-4FD8-B55B-B10F4ED8B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942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D2C713-80C5-10D6-BDB1-F6BC69C28A63}"/>
              </a:ext>
            </a:extLst>
          </p:cNvPr>
          <p:cNvCxnSpPr/>
          <p:nvPr/>
        </p:nvCxnSpPr>
        <p:spPr>
          <a:xfrm>
            <a:off x="10820400" y="3219450"/>
            <a:ext cx="0" cy="2124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19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0D64171-3DF2-485E-A090-817E61F44D4C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26899" y="898299"/>
            <a:chExt cx="7315200" cy="7315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A7DA23-0968-4A47-A7C0-3774BA44944C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38E33C-A13F-483B-ABA4-2DD74A0CAE46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6D1884-1DC8-4B28-82DD-B52B250C1C70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4ABDB22-539B-4EF5-B340-6116B88A2729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429730D-79D8-4D4C-93D0-A680AB61019B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88D422-BCBF-436B-AC66-5801EA84947B}"/>
                </a:ext>
              </a:extLst>
            </p:cNvPr>
            <p:cNvCxnSpPr>
              <a:cxnSpLocks/>
              <a:stCxn id="34" idx="2"/>
              <a:endCxn id="4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571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C84608-5216-448A-98DA-A578728591BD}"/>
                </a:ext>
              </a:extLst>
            </p:cNvPr>
            <p:cNvCxnSpPr>
              <a:cxnSpLocks/>
              <a:stCxn id="34" idx="0"/>
              <a:endCxn id="4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57150">
              <a:solidFill>
                <a:srgbClr val="F400E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C787A18-ABD8-4EA6-A405-1A8CE59C484C}"/>
                </a:ext>
              </a:extLst>
            </p:cNvPr>
            <p:cNvCxnSpPr>
              <a:cxnSpLocks/>
              <a:stCxn id="34" idx="7"/>
              <a:endCxn id="4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1AAF8D8-0811-422B-8012-0DD4C7CBA5B9}"/>
                </a:ext>
              </a:extLst>
            </p:cNvPr>
            <p:cNvCxnSpPr>
              <a:cxnSpLocks/>
              <a:stCxn id="34" idx="1"/>
              <a:endCxn id="4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A3C2C52-FE14-40A9-A51F-8D83B2210C35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039680-273C-46A2-AE3D-B3B9BB917208}"/>
                </a:ext>
              </a:extLst>
            </p:cNvPr>
            <p:cNvCxnSpPr>
              <a:cxnSpLocks/>
              <a:stCxn id="34" idx="3"/>
              <a:endCxn id="4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F426DC2-974C-4419-96EA-67736077E733}"/>
                </a:ext>
              </a:extLst>
            </p:cNvPr>
            <p:cNvCxnSpPr>
              <a:cxnSpLocks/>
              <a:stCxn id="34" idx="4"/>
              <a:endCxn id="4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B6EFB2-260F-4847-8B29-EF99C817CEF3}"/>
                </a:ext>
              </a:extLst>
            </p:cNvPr>
            <p:cNvCxnSpPr>
              <a:cxnSpLocks/>
              <a:stCxn id="34" idx="5"/>
              <a:endCxn id="4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5D8738-7262-456D-9F6F-6F71330CB059}"/>
                </a:ext>
              </a:extLst>
            </p:cNvPr>
            <p:cNvCxnSpPr>
              <a:cxnSpLocks/>
              <a:stCxn id="34" idx="6"/>
              <a:endCxn id="4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598FB0-08C3-55F5-6232-A845A7D42B5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78525C-9823-4E3E-A043-FD104AB8141B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82E131A-864A-090B-2198-AE5A37D20959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9C5883E-75E5-E36E-60AD-D4CFFC1FCF37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C30098-300E-C325-EF64-C5780F1EA2B8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97DAC48-2379-38C4-C3BD-5504182DF33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DD77D0-B516-2B4F-98F4-731A7247F8AD}"/>
              </a:ext>
            </a:extLst>
          </p:cNvPr>
          <p:cNvGrpSpPr/>
          <p:nvPr/>
        </p:nvGrpSpPr>
        <p:grpSpPr>
          <a:xfrm>
            <a:off x="7162930" y="1642363"/>
            <a:ext cx="4127733" cy="4408198"/>
            <a:chOff x="8942070" y="1719072"/>
            <a:chExt cx="2068830" cy="27432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8C90071-6752-C1DF-D7EB-A760010C0FDE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D13102-8C3E-74F7-C8B5-B689E0249C7E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F7A68DD-F015-17EF-8A42-3DBBB7CD03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F567A7A-052D-5E55-9C78-98B2FD138E1B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95E6D5-0049-D10A-F39F-3C808DDEF57A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5957D71-17C3-0BA3-A2FA-F482CF9B223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03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155538" y="2636064"/>
              <a:ext cx="775278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84167" y="1615204"/>
            <a:ext cx="4606498" cy="4470847"/>
            <a:chOff x="8702112" y="1702171"/>
            <a:chExt cx="2308788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16669"/>
            <a:stretch/>
          </p:blipFill>
          <p:spPr>
            <a:xfrm>
              <a:off x="8702112" y="1702171"/>
              <a:ext cx="2147812" cy="2782186"/>
            </a:xfrm>
            <a:prstGeom prst="rect">
              <a:avLst/>
            </a:prstGeom>
          </p:spPr>
        </p:pic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</p:spTree>
    <p:extLst>
      <p:ext uri="{BB962C8B-B14F-4D97-AF65-F5344CB8AC3E}">
        <p14:creationId xmlns:p14="http://schemas.microsoft.com/office/powerpoint/2010/main" val="2104598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15204"/>
            <a:ext cx="5093798" cy="4470847"/>
            <a:chOff x="8697084" y="1702171"/>
            <a:chExt cx="2553024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r="352"/>
            <a:stretch/>
          </p:blipFill>
          <p:spPr>
            <a:xfrm>
              <a:off x="8697084" y="1702171"/>
              <a:ext cx="2553024" cy="278218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Double Sized Face</a:t>
            </a:r>
          </a:p>
        </p:txBody>
      </p:sp>
    </p:spTree>
    <p:extLst>
      <p:ext uri="{BB962C8B-B14F-4D97-AF65-F5344CB8AC3E}">
        <p14:creationId xmlns:p14="http://schemas.microsoft.com/office/powerpoint/2010/main" val="88037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333</Words>
  <Application>Microsoft Office PowerPoint</Application>
  <PresentationFormat>Widescreen</PresentationFormat>
  <Paragraphs>116</Paragraphs>
  <Slides>27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117</cp:revision>
  <dcterms:created xsi:type="dcterms:W3CDTF">2022-04-10T19:56:52Z</dcterms:created>
  <dcterms:modified xsi:type="dcterms:W3CDTF">2022-07-05T22:16:51Z</dcterms:modified>
</cp:coreProperties>
</file>